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36" r:id="rId57"/>
    <p:sldId id="704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04/11/2024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11.04.2024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11.04.2024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11.04.2024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Models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4103</Words>
  <Application>Microsoft Office PowerPoint</Application>
  <PresentationFormat>Widescreen</PresentationFormat>
  <Paragraphs>661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Models Types for Image Synthesis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316</cp:revision>
  <dcterms:created xsi:type="dcterms:W3CDTF">2022-07-11T13:02:20Z</dcterms:created>
  <dcterms:modified xsi:type="dcterms:W3CDTF">2024-04-11T07:39:42Z</dcterms:modified>
</cp:coreProperties>
</file>